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0" r:id="rId5"/>
    <p:sldId id="258" r:id="rId6"/>
    <p:sldId id="261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5139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Кальмар ойыны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7144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жиналысы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Documents and Settings\Админ\Рабочий стол\фоткалар\IMG-20150626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357430"/>
            <a:ext cx="2348111" cy="312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85918" y="41433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мұғалімі: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Мукашева Самал Дюсембаевна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b17.ru/foto/article/345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963" y="0"/>
            <a:ext cx="2936037" cy="1957358"/>
          </a:xfrm>
          <a:prstGeom prst="rect">
            <a:avLst/>
          </a:prstGeom>
          <a:noFill/>
        </p:spPr>
      </p:pic>
      <p:pic>
        <p:nvPicPr>
          <p:cNvPr id="15364" name="Picture 4" descr="http://pm1.narvii.com/7360/fadf6e6e4ea2c89147d6b6f82d32681d6377245ar1-600-788v2_uh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1571636" cy="2064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357166"/>
            <a:ext cx="7572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Құрметті ата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Сіздер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«Кальмар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естіген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шығарсыз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серияны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 талқылайды,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"Кальмар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- 17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қыркүйекте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Netflix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платформасында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жарық көрген және бүкіл тарихындағы ең көп қаралған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 оңтүстік кореялық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сериал.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үлкен ақшалай сыйлықпен қатыгез өмір сүру ойынына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триллер.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Серияның лейтмотиві-бұл балалар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ойындары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мұнда олар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метафоралық емес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жеңілген адамның нақты өлімімен аяқталады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https://chips-journal.ru/files/setka/2021-10-18/6171507217289.jpg"/>
          <p:cNvPicPr>
            <a:picLocks noChangeAspect="1" noChangeArrowheads="1"/>
          </p:cNvPicPr>
          <p:nvPr/>
        </p:nvPicPr>
        <p:blipFill>
          <a:blip r:embed="rId2"/>
          <a:srcRect l="30242" r="32258"/>
          <a:stretch>
            <a:fillRect/>
          </a:stretch>
        </p:blipFill>
        <p:spPr bwMode="auto">
          <a:xfrm>
            <a:off x="1142976" y="3714752"/>
            <a:ext cx="2571768" cy="2812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357290" y="500042"/>
            <a:ext cx="2714644" cy="135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Калмар ойыны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786182" y="2214554"/>
            <a:ext cx="2714644" cy="135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Көк кит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500694" y="3929066"/>
            <a:ext cx="2714644" cy="13573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Тихий дом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звернутая стрелка 7"/>
          <p:cNvSpPr/>
          <p:nvPr/>
        </p:nvSpPr>
        <p:spPr>
          <a:xfrm rot="4127139">
            <a:off x="4214810" y="1285860"/>
            <a:ext cx="1214446" cy="71438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звернутая стрелка 8"/>
          <p:cNvSpPr/>
          <p:nvPr/>
        </p:nvSpPr>
        <p:spPr>
          <a:xfrm rot="4127139">
            <a:off x="6517754" y="2909879"/>
            <a:ext cx="1214446" cy="7143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000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578" name="Picture 2" descr="https://i.ytimg.com/vi/r4Yu2Dn9x3U/maxresdefault.jpg"/>
          <p:cNvPicPr>
            <a:picLocks noChangeAspect="1" noChangeArrowheads="1"/>
          </p:cNvPicPr>
          <p:nvPr/>
        </p:nvPicPr>
        <p:blipFill>
          <a:blip r:embed="rId2" cstate="print"/>
          <a:srcRect b="23333"/>
          <a:stretch>
            <a:fillRect/>
          </a:stretch>
        </p:blipFill>
        <p:spPr bwMode="auto">
          <a:xfrm>
            <a:off x="500034" y="4143380"/>
            <a:ext cx="3810026" cy="1857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57818" y="428604"/>
            <a:ext cx="294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Қауіпті!!!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858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аударыңыздар!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өлім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ақша үшін балалар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ойындарын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ойнайтын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"кальмар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танымалдығы сөзсіз еліктеуге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Бүкіл әлемде мектеп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оқушылары сериалдағы өлімге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ойын-сауықтарға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еліктейді.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Бүгінгі таңда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фактілер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байқалуда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қосымшасында 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ойнауға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нөмірлерінен қоңырау шалып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"кальмар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ойнауды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ұсынатын хабарлама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ойынға тартуға жол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бермеу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мақсатында, ата-аналар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балаңызға назар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аударыңыздар: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-бала смартфон мен компьютерге аса тәуелді;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қолдарында және денелерінің басқа бөлігінде кесіктер;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- күмәнді суреттер белгілердің табылған жағдайда құқық қорғау органдарына хабарлау!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Құрметті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серияны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көруден шектеп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оларға 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манипуляция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арасындағы айырмашылықты түсіндіруіңізді сұраймыз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Оларға "жоқ,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мұндай ойындарға қатыспаймын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қатал 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маған ұнамайды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сияқты сөйлемдерді үйретіңіз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фактілер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анықталған жағдайда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"102"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телефонына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хабарласуларыңызды сұраймыз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glas.ru/wp-content/uploads/2021/11/13/igra-v-kalmara-120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171097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27146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Қазіргі кезде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"кальмар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ойынына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қызығушылығын білдіреді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жасөспірімдер ғана емес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тоғыздан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жасқа дейінгі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көреді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Оның пікірінше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біздің миымыз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өзінің қалыптасуын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 25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аяқтайтындықтан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уақытқа дейін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зорлық-зомбылықтың натуралистік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көріністері оған керемет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әсер етеді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Казахстанских школьников вовлекают в &quot;Игру в кальмара&quot;, заявили чинов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929066"/>
            <a:ext cx="2555893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285728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желілерде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 ойын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Оңтүстік Кореяның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"Кальмар ойыны"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сериясының негізінде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жасалған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Сериал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қаржылық қиындықтарға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аралға баратын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қанды балалар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ойындарына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қатысатын кейіпкерлер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баяндайды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Серия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 танымалдылыққа ие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Бүкіл әлемде мектеп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оқушылары сериалдағы өлімге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толы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ойын-сауықтарға еліктейді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50004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жасөспірімдерді манипуляциялар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деструктивті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ойындарға тарту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оңай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табиғатқа қызығушылық танытады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нәрсе қызықтырады, бірақ олардың өмірлік тәжірибесі, моральдық және мәдени негізі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жоқ.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Қазіргі балаларға жақсылықты жамандықтан ажырату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қиын, өкінішке орай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факт.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w0.peakpx.com/wallpaper/402/486/HD-wallpaper-squid-game-red-series-netfl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2286016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4000504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жасөспірімдер әлеуметтік желілерде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көп отырады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Желілердің әсері есірткіге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ұқсас.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ата-анамыздың балаларға әсері желілердің әсерінен әлдеқайда төмен.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6429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жасөспірімдерін қауіпті ойындардан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қорғау үшін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мәнінде, шынымен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балаларыңыздың эмоционалды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өмірін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құрайтынына қамқорлық жасаңыз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Оларға шынымен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құнды фильмдер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мультфильмдер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табуға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көмектесіңіз.Балаларға адамгершілік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ұстанымдарын қалыптастыруға көмектесіңіз.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сөйлесіп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моральдық нормалардың шекарасын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өз үлгісімен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көрсетуіміз керек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zen_doc/5221947/pub_6190db8de35daf36d939a657_6190dd4f9a5df961769e818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643314"/>
            <a:ext cx="421484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iagorod.kz/media/news/e9b166eff161d6489b7f5d433cdde5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928934"/>
            <a:ext cx="3214873" cy="2857520"/>
          </a:xfrm>
          <a:prstGeom prst="rect">
            <a:avLst/>
          </a:prstGeom>
          <a:noFill/>
        </p:spPr>
      </p:pic>
      <p:pic>
        <p:nvPicPr>
          <p:cNvPr id="20486" name="Picture 6" descr="https://www.culture.ru/storage/images/f7bfb3c207b9da487f6a2a36be9244b8/52f50a4ba56d1a0ac1e81adb93a3b48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4569395" cy="32305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214290"/>
            <a:ext cx="6561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Зорлық </a:t>
            </a:r>
            <a:r>
              <a:rPr lang="ru-RU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зомбылықсыз</a:t>
            </a:r>
            <a:endParaRPr lang="ru-RU" sz="4800" b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балалық шақ</a:t>
            </a:r>
            <a:endParaRPr lang="ru-RU" sz="4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461</Words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2021-11-14T14:00:21Z</dcterms:created>
  <dcterms:modified xsi:type="dcterms:W3CDTF">2021-11-14T17:22:34Z</dcterms:modified>
</cp:coreProperties>
</file>